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77" d="100"/>
          <a:sy n="77" d="100"/>
        </p:scale>
        <p:origin x="1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6B953D5-5839-479E-A3FA-C999FBFFF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09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04C286-C1A5-4B48-AC6F-F57D9D206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22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8A0BC8F-3194-4B5E-8F17-6EFAD0757930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BD82925-9C21-489A-ADEC-E30B16C1E1C2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4DFD0E1-F997-4CEC-9BA1-7FCDB96E7B1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22720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40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一路我蒙救主引領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ALL THE WAY MY SAVIOR LEADS ME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一路我蒙救主引領，陳腐事</a:t>
            </a:r>
            <a:r>
              <a:rPr lang="zh-TW" altLang="en-US" dirty="0"/>
              <a:t>物</a:t>
            </a:r>
            <a:r>
              <a:rPr lang="zh-TW" altLang="en-US" dirty="0">
                <a:latin typeface="Arial Narrow" pitchFamily="34" charset="0"/>
              </a:rPr>
              <a:t>何必求？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All the way my Savior leads me;  what have I to ask beside?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難到我還疑祂愛情，畢生既由祂拯救？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Can I doubt His tender mercy, Who through life has been my guide?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神聖安慰、屬天生活，憑信我可從祂得，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Heavenly peace, divinest comfort, here by faith in Him to dwell;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我深知道凡事臨我，祂有美意不必測。</a:t>
            </a:r>
            <a:r>
              <a:rPr lang="en-US" altLang="zh-TW" sz="2400" dirty="0">
                <a:latin typeface="標楷體" pitchFamily="65" charset="-120"/>
              </a:rPr>
              <a:t>(</a:t>
            </a:r>
            <a:r>
              <a:rPr lang="zh-TW" altLang="en-US" sz="2400" dirty="0">
                <a:latin typeface="標楷體" pitchFamily="65" charset="-120"/>
              </a:rPr>
              <a:t>二次</a:t>
            </a:r>
            <a:r>
              <a:rPr lang="en-US" altLang="zh-TW" sz="2400" dirty="0">
                <a:latin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I know, whatever befall me, Jesus doeth all things well. </a:t>
            </a:r>
            <a:r>
              <a:rPr lang="en-US" altLang="zh-TW" sz="2400" dirty="0">
                <a:cs typeface="Times New Roman" panose="02020603050405020304" pitchFamily="18" charset="0"/>
              </a:rPr>
              <a:t>(2x)</a:t>
            </a:r>
            <a:endParaRPr lang="zh-TW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一路我蒙救主引領，鼓勵我走每步路，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All the way my Savior leads me, cheers each winding path I tread,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供我靈糧，長我生命，幫助我歷每次苦。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Gives me grace for every trial, feeds me with the living bread;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旅程雖然力不能支，心靈雖然渴難當，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Though my weary steps may falter, and my soul athirst may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看哪！面前就是磐石，喜樂活泉可來嘗，</a:t>
            </a:r>
            <a:r>
              <a:rPr lang="en-US" altLang="zh-TW" sz="2400" dirty="0">
                <a:latin typeface="標楷體" pitchFamily="65" charset="-120"/>
              </a:rPr>
              <a:t>(</a:t>
            </a:r>
            <a:r>
              <a:rPr lang="zh-TW" altLang="en-US" sz="2400" dirty="0">
                <a:latin typeface="標楷體" pitchFamily="65" charset="-120"/>
              </a:rPr>
              <a:t>二次</a:t>
            </a:r>
            <a:r>
              <a:rPr lang="en-US" altLang="zh-TW" sz="2400" dirty="0">
                <a:latin typeface="標楷體" pitchFamily="65" charset="-120"/>
              </a:rPr>
              <a:t>)</a:t>
            </a:r>
            <a:endParaRPr lang="zh-TW" altLang="en-US" sz="2400" dirty="0">
              <a:latin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Gushing from the Rock before me, lo, a spring of joy I see! </a:t>
            </a:r>
            <a:r>
              <a:rPr lang="en-US" altLang="zh-TW" sz="2400" dirty="0">
                <a:cs typeface="Times New Roman" panose="02020603050405020304" pitchFamily="18" charset="0"/>
              </a:rPr>
              <a:t>(2x)</a:t>
            </a:r>
            <a:endParaRPr lang="zh-TW" altLang="en-US" sz="24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US" altLang="zh-TW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一路我蒙救主引領，哦！主大愛何豐滿；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All the way my Savior leads me; oh, the fullness of His love!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不久我到父的家庭，得享應許的平安。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Perfect rest to me is promised in my Father’s house above.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我靈披上榮耀身軀，飛入天上光明處；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When my spirit clothed immortal, wings its flight to realms of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我要永遠唱此佳句： “蒙祂引領我一路。 ” </a:t>
            </a:r>
            <a:r>
              <a:rPr lang="en-US" altLang="zh-TW" sz="2400" dirty="0">
                <a:latin typeface="標楷體" pitchFamily="65" charset="-120"/>
              </a:rPr>
              <a:t>(</a:t>
            </a:r>
            <a:r>
              <a:rPr lang="zh-TW" altLang="en-US" sz="2400" dirty="0">
                <a:latin typeface="標楷體" pitchFamily="65" charset="-120"/>
              </a:rPr>
              <a:t>二次</a:t>
            </a:r>
            <a:r>
              <a:rPr lang="en-US" altLang="zh-TW" sz="2400" dirty="0">
                <a:latin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This my song through endless ages; Jesus led me all the way! </a:t>
            </a:r>
            <a:r>
              <a:rPr lang="en-US" altLang="zh-TW" sz="2400" dirty="0">
                <a:cs typeface="Times New Roman" panose="02020603050405020304" pitchFamily="18" charset="0"/>
              </a:rPr>
              <a:t>(2x)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3046</TotalTime>
  <Words>372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H471  一路我蒙救主引領  ALL THE WAY MY SAVIOR LEADS ME (節1/3)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169</cp:revision>
  <dcterms:created xsi:type="dcterms:W3CDTF">2001-04-19T19:07:54Z</dcterms:created>
  <dcterms:modified xsi:type="dcterms:W3CDTF">2017-08-05T23:12:09Z</dcterms:modified>
</cp:coreProperties>
</file>